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d47949eb4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d47949eb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d47949eb4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d47949eb4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47949eb4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47949eb4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311700" y="12605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2092200"/>
            <a:ext cx="8520600" cy="21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1230900" y="912600"/>
            <a:ext cx="5448000" cy="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1230900" y="1885575"/>
            <a:ext cx="7524900" cy="304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46450" y="271025"/>
            <a:ext cx="4323000" cy="9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246450" y="1456950"/>
            <a:ext cx="4388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